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2A0C20-627E-462D-A089-8A5D6F711F8F}" v="11" dt="2024-10-28T17:20:50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796" y="-2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  <pc:spChg chg="mod">
          <ac:chgData name="Varvara Lazarenko" userId="455ccbb12fa3194e" providerId="LiveId" clId="{56B0BD8B-E829-48C2-B6BE-A695DDEEA2C9}" dt="2024-10-22T16:26:02.504" v="31" actId="20577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56B0BD8B-E829-48C2-B6BE-A695DDEEA2C9}" dt="2024-10-22T16:25:31.678" v="22" actId="20577"/>
          <ac:spMkLst>
            <pc:docMk/>
            <pc:sldMk cId="0" sldId="256"/>
            <ac:spMk id="99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2T16:43:12.506" v="1737" actId="20577"/>
      <pc:docMkLst>
        <pc:docMk/>
      </pc:docMkLst>
      <pc:sldChg chg="delSp modSp mod">
        <pc:chgData name="Varvara Lazarenko" userId="455ccbb12fa3194e" providerId="LiveId" clId="{812A0C20-627E-462D-A089-8A5D6F711F8F}" dt="2024-11-26T17:06:11.504" v="1733" actId="1035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09.333" v="1708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51.993" v="1729" actId="20577"/>
          <ac:spMkLst>
            <pc:docMk/>
            <pc:sldMk cId="0" sldId="256"/>
            <ac:spMk id="105" creationId="{00000000-0000-0000-0000-000000000000}"/>
          </ac:spMkLst>
        </pc:spChg>
        <pc:spChg chg="del">
          <ac:chgData name="Varvara Lazarenko" userId="455ccbb12fa3194e" providerId="LiveId" clId="{812A0C20-627E-462D-A089-8A5D6F711F8F}" dt="2024-10-28T17:21:05.412" v="977" actId="478"/>
          <ac:spMkLst>
            <pc:docMk/>
            <pc:sldMk cId="0" sldId="256"/>
            <ac:spMk id="10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107" creationId="{00000000-0000-0000-0000-000000000000}"/>
          </ac:spMkLst>
        </pc:spChg>
      </pc:sldChg>
      <pc:sldChg chg="addSp modSp mod modNotes">
        <pc:chgData name="Varvara Lazarenko" userId="455ccbb12fa3194e" providerId="LiveId" clId="{812A0C20-627E-462D-A089-8A5D6F711F8F}" dt="2024-12-02T16:43:12.506" v="1737" actId="20577"/>
        <pc:sldMkLst>
          <pc:docMk/>
          <pc:sldMk cId="0" sldId="257"/>
        </pc:sldMkLst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2" creationId="{5BE3E065-D3C4-8B4F-2E62-14957DBC508B}"/>
          </ac:spMkLst>
        </pc:spChg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3" creationId="{5BDCF679-F8A8-67E5-EF59-5BF21099372B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2T16:43:12.506" v="1737" actId="20577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2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o.msu.r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abmgmu.ru/en/main-pag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82799"/>
            <a:ext cx="21735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(25 years)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144860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74301"/>
            <a:ext cx="5823000" cy="297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6839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11728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82052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11728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46952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10412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116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recent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the societal and business aspects of biotech/medical innovations and enthusiastic about using scientific knowledge to create practical, real-world solutions in healthcare.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With a strong biomedical foundation and a keen interest in business, I envision a career in business development, product management, health technology assessment (HTA), value assessment, and health economics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82799"/>
            <a:ext cx="10260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5354644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781276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4032951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533694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792724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494869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621694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770160"/>
            <a:ext cx="6203100" cy="61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of the BBB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42328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640119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887794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621694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770169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342328" y="865096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29" name="Google Shape;129;p2"/>
          <p:cNvSpPr txBox="1"/>
          <p:nvPr/>
        </p:nvSpPr>
        <p:spPr>
          <a:xfrm>
            <a:off x="342330" y="920848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REFERENCES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342328" y="943616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991547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99153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127022"/>
            <a:ext cx="5823000" cy="165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25852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698</Words>
  <Application>Microsoft Office PowerPoint</Application>
  <PresentationFormat>Custom</PresentationFormat>
  <Paragraphs>86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2024-12-02T16:43:20Z</dcterms:modified>
</cp:coreProperties>
</file>